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3"/>
  </p:notesMasterIdLst>
  <p:sldIdLst>
    <p:sldId id="81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ckson, Claudia SGT NG NG" initials="JCSNN" lastIdx="2" clrIdx="0">
    <p:extLst>
      <p:ext uri="{19B8F6BF-5375-455C-9EA6-DF929625EA0E}">
        <p15:presenceInfo xmlns:p15="http://schemas.microsoft.com/office/powerpoint/2012/main" userId="S-1-5-21-1388330954-3705283503-357513848-19276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9694"/>
    <a:srgbClr val="E6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6318" autoAdjust="0"/>
  </p:normalViewPr>
  <p:slideViewPr>
    <p:cSldViewPr snapToGrid="0">
      <p:cViewPr varScale="1">
        <p:scale>
          <a:sx n="112" d="100"/>
          <a:sy n="112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48" d="100"/>
          <a:sy n="48" d="100"/>
        </p:scale>
        <p:origin x="2652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1804"/>
          </a:xfrm>
          <a:prstGeom prst="rect">
            <a:avLst/>
          </a:prstGeom>
        </p:spPr>
        <p:txBody>
          <a:bodyPr vert="horz" lIns="93150" tIns="46575" rIns="93150" bIns="46575" rtlCol="0"/>
          <a:lstStyle>
            <a:lvl1pPr algn="r">
              <a:defRPr sz="1200"/>
            </a:lvl1pPr>
          </a:lstStyle>
          <a:p>
            <a:fld id="{AB370AEE-D48C-4B1E-88DF-5A5509D82780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0563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5" rIns="93150" bIns="465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50" tIns="46575" rIns="93150" bIns="4657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1"/>
            <a:ext cx="3037840" cy="461804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772671"/>
            <a:ext cx="3037840" cy="461804"/>
          </a:xfrm>
          <a:prstGeom prst="rect">
            <a:avLst/>
          </a:prstGeom>
        </p:spPr>
        <p:txBody>
          <a:bodyPr vert="horz" lIns="93150" tIns="46575" rIns="93150" bIns="46575" rtlCol="0" anchor="b"/>
          <a:lstStyle>
            <a:lvl1pPr algn="r">
              <a:defRPr sz="1200"/>
            </a:lvl1pPr>
          </a:lstStyle>
          <a:p>
            <a:fld id="{9709F28A-2CC6-4869-8071-55A9BAE19C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02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4073239" y="6109854"/>
            <a:ext cx="1554478" cy="27699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  <a:latin typeface=" Arial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72538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905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421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700"/>
            <a:ext cx="491136" cy="5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1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 lang="en-US" sz="4500" dirty="0">
                <a:solidFill>
                  <a:srgbClr val="5C744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2395" y="3602040"/>
            <a:ext cx="4379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 algn="ctr">
              <a:buNone/>
              <a:defRPr lang="en-US" sz="2400" b="1">
                <a:solidFill>
                  <a:prstClr val="black"/>
                </a:solidFill>
              </a:defRPr>
            </a:lvl1pPr>
          </a:lstStyle>
          <a:p>
            <a:pPr marL="0" lvl="0" algn="ctr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B33477-234A-4002-B678-285F16B7DEB3}" type="datetimeFigureOut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7/26/2023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B31559-DBB9-4489-B646-93F9870993A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026712" y="5134741"/>
            <a:ext cx="5090577" cy="5940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sz="2400" b="1" kern="1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>
              <a:defRPr lang="en-US" sz="2400" b="1" kern="1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>
              <a:defRPr lang="en-US" sz="2400" b="1" kern="1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>
              <a:defRPr lang="en-US" sz="2400" b="1" kern="12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>
              <a:defRPr lang="en-US" sz="2400" b="1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4717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766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77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666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7675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806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47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8907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7842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70640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015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52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5457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700"/>
            <a:ext cx="491136" cy="5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84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862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73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02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67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89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857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062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hyperlink" Target="https://twitter.com/G1Guard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hyperlink" Target="https://www.instagram.com/georgiaguard.g1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36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hyperlink" Target="https://www.facebook.com/GeorgiaGuardg1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Relationship Id="rId30" Type="http://schemas.openxmlformats.org/officeDocument/2006/relationships/image" Target="../media/image3.png"/><Relationship Id="rId35" Type="http://schemas.openxmlformats.org/officeDocument/2006/relationships/hyperlink" Target="https://www.youtube.com/channel/UC1ybFeAUKQHwzIarGTscsDg" TargetMode="Externa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-1" y="0"/>
            <a:ext cx="9144000" cy="609600"/>
            <a:chOff x="-159662" y="0"/>
            <a:chExt cx="9339921" cy="609600"/>
          </a:xfrm>
        </p:grpSpPr>
        <p:sp>
          <p:nvSpPr>
            <p:cNvPr id="22" name="Rectangle 3"/>
            <p:cNvSpPr>
              <a:spLocks noChangeArrowheads="1"/>
            </p:cNvSpPr>
            <p:nvPr/>
          </p:nvSpPr>
          <p:spPr bwMode="auto">
            <a:xfrm>
              <a:off x="7391400" y="0"/>
              <a:ext cx="1752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59662" y="0"/>
              <a:ext cx="9339921" cy="609600"/>
            </a:xfrm>
            <a:prstGeom prst="rect">
              <a:avLst/>
            </a:prstGeom>
            <a:solidFill>
              <a:srgbClr val="1F497D"/>
            </a:solidFill>
            <a:ln w="25400" cap="flat" cmpd="sng" algn="ctr">
              <a:solidFill>
                <a:srgbClr val="1F497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endParaRPr>
            </a:p>
          </p:txBody>
        </p:sp>
        <p:pic>
          <p:nvPicPr>
            <p:cNvPr id="24" name="Picture 5" descr="image001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8601437" y="21479"/>
              <a:ext cx="578822" cy="578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5" name="Straight Connector 24"/>
          <p:cNvCxnSpPr/>
          <p:nvPr/>
        </p:nvCxnSpPr>
        <p:spPr>
          <a:xfrm>
            <a:off x="0" y="647926"/>
            <a:ext cx="9161417" cy="5217"/>
          </a:xfrm>
          <a:prstGeom prst="line">
            <a:avLst/>
          </a:prstGeom>
          <a:solidFill>
            <a:srgbClr val="1F497D"/>
          </a:solidFill>
          <a:ln w="88900" cap="flat" cmpd="sng" algn="ctr">
            <a:solidFill>
              <a:srgbClr val="FF0000"/>
            </a:solidFill>
            <a:prstDash val="solid"/>
          </a:ln>
          <a:effectLst/>
        </p:spPr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700"/>
            <a:ext cx="491136" cy="5482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-2382" y="6470137"/>
            <a:ext cx="9148625" cy="396198"/>
            <a:chOff x="-4625" y="6461802"/>
            <a:chExt cx="9148625" cy="396198"/>
          </a:xfrm>
        </p:grpSpPr>
        <p:sp>
          <p:nvSpPr>
            <p:cNvPr id="32" name="Rectangle 31"/>
            <p:cNvSpPr/>
            <p:nvPr/>
          </p:nvSpPr>
          <p:spPr>
            <a:xfrm>
              <a:off x="-3429" y="6477000"/>
              <a:ext cx="9147429" cy="381000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Batang" panose="02030600000101010101" pitchFamily="18" charset="-127"/>
                <a:cs typeface="+mn-cs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-4625" y="6461802"/>
              <a:ext cx="9148625" cy="15198"/>
            </a:xfrm>
            <a:prstGeom prst="line">
              <a:avLst/>
            </a:prstGeom>
            <a:solidFill>
              <a:srgbClr val="1F497D"/>
            </a:solidFill>
            <a:ln w="889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 userDrawn="1"/>
        </p:nvSpPr>
        <p:spPr>
          <a:xfrm>
            <a:off x="-5229" y="6516750"/>
            <a:ext cx="9143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Lucida Sans" panose="020B0602030504020204" pitchFamily="34" charset="0"/>
                <a:ea typeface="+mn-ea"/>
                <a:cs typeface="MV Boli" panose="02000500030200090000" pitchFamily="2" charset="0"/>
              </a:rPr>
              <a:t>Deployable Soldiers           Ready Families</a:t>
            </a:r>
          </a:p>
        </p:txBody>
      </p:sp>
      <p:pic>
        <p:nvPicPr>
          <p:cNvPr id="27" name="Picture 26">
            <a:hlinkClick r:id="rId29"/>
          </p:cNvPr>
          <p:cNvPicPr>
            <a:picLocks noChangeAspect="1"/>
          </p:cNvPicPr>
          <p:nvPr/>
        </p:nvPicPr>
        <p:blipFill>
          <a:blip r:embed="rId3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767" y="6459210"/>
            <a:ext cx="239242" cy="2392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8" name="Picture 27">
            <a:hlinkClick r:id="rId31"/>
          </p:cNvPr>
          <p:cNvPicPr>
            <a:picLocks noChangeAspect="1"/>
          </p:cNvPicPr>
          <p:nvPr/>
        </p:nvPicPr>
        <p:blipFill>
          <a:blip r:embed="rId3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004" y="6459210"/>
            <a:ext cx="239242" cy="2392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9" name="Picture 28">
            <a:hlinkClick r:id="rId33"/>
          </p:cNvPr>
          <p:cNvPicPr>
            <a:picLocks noChangeAspect="1"/>
          </p:cNvPicPr>
          <p:nvPr/>
        </p:nvPicPr>
        <p:blipFill>
          <a:blip r:embed="rId3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530" y="6459210"/>
            <a:ext cx="239242" cy="2392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>
            <a:hlinkClick r:id="rId35"/>
          </p:cNvPr>
          <p:cNvPicPr>
            <a:picLocks noChangeAspect="1"/>
          </p:cNvPicPr>
          <p:nvPr/>
        </p:nvPicPr>
        <p:blipFill>
          <a:blip r:embed="rId3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8292" y="6459210"/>
            <a:ext cx="239242" cy="23924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1" name="TextBox 30"/>
          <p:cNvSpPr txBox="1"/>
          <p:nvPr userDrawn="1"/>
        </p:nvSpPr>
        <p:spPr>
          <a:xfrm>
            <a:off x="7488639" y="6645079"/>
            <a:ext cx="16727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 us on Social Media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716" y="6525634"/>
            <a:ext cx="276311" cy="3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9" r:id="rId21"/>
    <p:sldLayoutId id="2147483670" r:id="rId22"/>
    <p:sldLayoutId id="2147483671" r:id="rId23"/>
    <p:sldLayoutId id="2147483672" r:id="rId24"/>
    <p:sldLayoutId id="2147483673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8E6BEE-7C75-0FE1-525C-4FDD059EEB3C}"/>
              </a:ext>
            </a:extLst>
          </p:cNvPr>
          <p:cNvSpPr txBox="1"/>
          <p:nvPr/>
        </p:nvSpPr>
        <p:spPr>
          <a:xfrm>
            <a:off x="963394" y="0"/>
            <a:ext cx="7074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Arial Black" pitchFamily="34" charset="0"/>
              </a:rPr>
              <a:t>OVERALL CH3 PROCESS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41156BD7-6B9B-4C67-94D3-54A9DFEDE5E8}"/>
              </a:ext>
            </a:extLst>
          </p:cNvPr>
          <p:cNvSpPr/>
          <p:nvPr/>
        </p:nvSpPr>
        <p:spPr>
          <a:xfrm>
            <a:off x="2546646" y="2511058"/>
            <a:ext cx="2025354" cy="357697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Submission of CH3 Packet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6B071267-443A-F07F-B033-420B0D64C203}"/>
              </a:ext>
            </a:extLst>
          </p:cNvPr>
          <p:cNvSpPr/>
          <p:nvPr/>
        </p:nvSpPr>
        <p:spPr>
          <a:xfrm>
            <a:off x="2615013" y="735401"/>
            <a:ext cx="1880075" cy="435834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Soldier in need of FFD</a:t>
            </a: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AF0CCF84-BEC7-7FDB-1D50-97ADFAFEBF66}"/>
              </a:ext>
            </a:extLst>
          </p:cNvPr>
          <p:cNvSpPr/>
          <p:nvPr/>
        </p:nvSpPr>
        <p:spPr>
          <a:xfrm>
            <a:off x="2546646" y="1827050"/>
            <a:ext cx="2025354" cy="452928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Completed CH3 packet given to case manager to submit to State</a:t>
            </a: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D0E8A341-BC61-0CC1-9F57-0885D260E2D3}"/>
              </a:ext>
            </a:extLst>
          </p:cNvPr>
          <p:cNvSpPr/>
          <p:nvPr/>
        </p:nvSpPr>
        <p:spPr>
          <a:xfrm>
            <a:off x="2546645" y="1338793"/>
            <a:ext cx="2025354" cy="273464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CH3 packet initiated by unit RNCO</a:t>
            </a: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B507730F-C271-D106-6B35-167F39BE14BF}"/>
              </a:ext>
            </a:extLst>
          </p:cNvPr>
          <p:cNvSpPr/>
          <p:nvPr/>
        </p:nvSpPr>
        <p:spPr>
          <a:xfrm>
            <a:off x="2546645" y="3047602"/>
            <a:ext cx="2025353" cy="756797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CH3 packet reviewed and approved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76DC26-CD8F-EE74-7209-051A4AFFCE8E}"/>
              </a:ext>
            </a:extLst>
          </p:cNvPr>
          <p:cNvSpPr/>
          <p:nvPr/>
        </p:nvSpPr>
        <p:spPr>
          <a:xfrm>
            <a:off x="185728" y="3057898"/>
            <a:ext cx="2061816" cy="714187"/>
          </a:xfrm>
          <a:prstGeom prst="rect">
            <a:avLst/>
          </a:prstGeom>
          <a:solidFill>
            <a:srgbClr val="DA9694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Packet deemed incomplete and returned to unit for missing documentation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D83A667-99DC-D5F6-4FAE-E0DA4E6C4B86}"/>
              </a:ext>
            </a:extLst>
          </p:cNvPr>
          <p:cNvCxnSpPr>
            <a:cxnSpLocks/>
          </p:cNvCxnSpPr>
          <p:nvPr/>
        </p:nvCxnSpPr>
        <p:spPr>
          <a:xfrm>
            <a:off x="3559321" y="1147659"/>
            <a:ext cx="0" cy="19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EB17E52-12FF-EA20-9133-5185309A3CF9}"/>
              </a:ext>
            </a:extLst>
          </p:cNvPr>
          <p:cNvCxnSpPr>
            <a:cxnSpLocks/>
          </p:cNvCxnSpPr>
          <p:nvPr/>
        </p:nvCxnSpPr>
        <p:spPr>
          <a:xfrm>
            <a:off x="3559321" y="1612257"/>
            <a:ext cx="0" cy="214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B12902A-1D87-C3B2-36DF-45C092F9D2F1}"/>
              </a:ext>
            </a:extLst>
          </p:cNvPr>
          <p:cNvCxnSpPr>
            <a:stCxn id="6" idx="2"/>
            <a:endCxn id="3" idx="0"/>
          </p:cNvCxnSpPr>
          <p:nvPr/>
        </p:nvCxnSpPr>
        <p:spPr>
          <a:xfrm>
            <a:off x="3559323" y="2279978"/>
            <a:ext cx="0" cy="231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5DB5575-C476-A897-A486-76D57283EF26}"/>
              </a:ext>
            </a:extLst>
          </p:cNvPr>
          <p:cNvCxnSpPr>
            <a:cxnSpLocks/>
            <a:stCxn id="3" idx="2"/>
            <a:endCxn id="19" idx="0"/>
          </p:cNvCxnSpPr>
          <p:nvPr/>
        </p:nvCxnSpPr>
        <p:spPr>
          <a:xfrm flipH="1">
            <a:off x="3559322" y="2868755"/>
            <a:ext cx="1" cy="178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D13245B0-2B92-5B78-05DB-2B4C74773B9A}"/>
              </a:ext>
            </a:extLst>
          </p:cNvPr>
          <p:cNvSpPr/>
          <p:nvPr/>
        </p:nvSpPr>
        <p:spPr>
          <a:xfrm>
            <a:off x="185728" y="4024105"/>
            <a:ext cx="2061816" cy="588434"/>
          </a:xfrm>
          <a:prstGeom prst="rect">
            <a:avLst/>
          </a:prstGeom>
          <a:solidFill>
            <a:srgbClr val="DA9694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Missing documentation obtained and resubmitted to State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AA634C6-BA5E-D64C-9F1B-33419865F3AA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3559322" y="3804399"/>
            <a:ext cx="0" cy="1536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Diamond 150">
            <a:extLst>
              <a:ext uri="{FF2B5EF4-FFF2-40B4-BE49-F238E27FC236}">
                <a16:creationId xmlns:a16="http://schemas.microsoft.com/office/drawing/2014/main" id="{C2448C1E-D69D-E4DC-AAE9-3DD369AFB545}"/>
              </a:ext>
            </a:extLst>
          </p:cNvPr>
          <p:cNvSpPr/>
          <p:nvPr/>
        </p:nvSpPr>
        <p:spPr>
          <a:xfrm>
            <a:off x="2537761" y="3914571"/>
            <a:ext cx="2025349" cy="879319"/>
          </a:xfrm>
          <a:prstGeom prst="diamond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CH3 packet complete and ready to schedule</a:t>
            </a:r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B688BA21-3B05-6273-3130-51E5BEC87758}"/>
              </a:ext>
            </a:extLst>
          </p:cNvPr>
          <p:cNvSpPr/>
          <p:nvPr/>
        </p:nvSpPr>
        <p:spPr>
          <a:xfrm>
            <a:off x="2537761" y="4923578"/>
            <a:ext cx="2025348" cy="813099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Medical CH3 Evaluation Scheduled for DSS-C</a:t>
            </a:r>
          </a:p>
        </p:txBody>
      </p: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F51111B2-F186-C176-F57D-EAC45166BB78}"/>
              </a:ext>
            </a:extLst>
          </p:cNvPr>
          <p:cNvCxnSpPr>
            <a:cxnSpLocks/>
            <a:stCxn id="151" idx="2"/>
            <a:endCxn id="153" idx="0"/>
          </p:cNvCxnSpPr>
          <p:nvPr/>
        </p:nvCxnSpPr>
        <p:spPr>
          <a:xfrm flipH="1">
            <a:off x="3550435" y="4793890"/>
            <a:ext cx="1" cy="129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Diamond 166">
            <a:extLst>
              <a:ext uri="{FF2B5EF4-FFF2-40B4-BE49-F238E27FC236}">
                <a16:creationId xmlns:a16="http://schemas.microsoft.com/office/drawing/2014/main" id="{91171A0A-089C-64CC-90F4-46F936D9BFEB}"/>
              </a:ext>
            </a:extLst>
          </p:cNvPr>
          <p:cNvSpPr/>
          <p:nvPr/>
        </p:nvSpPr>
        <p:spPr>
          <a:xfrm>
            <a:off x="4858284" y="2934697"/>
            <a:ext cx="1828800" cy="1023305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Behavioral health CH3 Scheduled for BHO</a:t>
            </a:r>
          </a:p>
        </p:txBody>
      </p: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F8CF1C7F-5E11-54B0-BFC6-296DD0417F47}"/>
              </a:ext>
            </a:extLst>
          </p:cNvPr>
          <p:cNvCxnSpPr>
            <a:cxnSpLocks/>
            <a:stCxn id="151" idx="3"/>
            <a:endCxn id="167" idx="1"/>
          </p:cNvCxnSpPr>
          <p:nvPr/>
        </p:nvCxnSpPr>
        <p:spPr>
          <a:xfrm flipV="1">
            <a:off x="4563110" y="3446350"/>
            <a:ext cx="295174" cy="907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Diamond 175">
            <a:extLst>
              <a:ext uri="{FF2B5EF4-FFF2-40B4-BE49-F238E27FC236}">
                <a16:creationId xmlns:a16="http://schemas.microsoft.com/office/drawing/2014/main" id="{12ACD719-7EC8-E2F3-541F-996FEB00CAAF}"/>
              </a:ext>
            </a:extLst>
          </p:cNvPr>
          <p:cNvSpPr/>
          <p:nvPr/>
        </p:nvSpPr>
        <p:spPr>
          <a:xfrm>
            <a:off x="6973370" y="2912073"/>
            <a:ext cx="1897161" cy="1079066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Temp profile given return for follow up 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07CC660C-DFE9-4771-BDF9-49F6E3D997FD}"/>
              </a:ext>
            </a:extLst>
          </p:cNvPr>
          <p:cNvSpPr/>
          <p:nvPr/>
        </p:nvSpPr>
        <p:spPr>
          <a:xfrm>
            <a:off x="3033418" y="5900518"/>
            <a:ext cx="1034033" cy="3913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RTD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312C8CFD-108C-806C-E428-28F2A4F5CCB6}"/>
              </a:ext>
            </a:extLst>
          </p:cNvPr>
          <p:cNvSpPr/>
          <p:nvPr/>
        </p:nvSpPr>
        <p:spPr>
          <a:xfrm>
            <a:off x="1279732" y="5134456"/>
            <a:ext cx="1034036" cy="3913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MRDP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01535244-AC17-039E-A2A4-BDF2A367D1AB}"/>
              </a:ext>
            </a:extLst>
          </p:cNvPr>
          <p:cNvSpPr/>
          <p:nvPr/>
        </p:nvSpPr>
        <p:spPr>
          <a:xfrm>
            <a:off x="4787102" y="5134456"/>
            <a:ext cx="1046861" cy="39134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IDES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4A3A172-6E6C-75F7-0D15-ECC9851C8629}"/>
              </a:ext>
            </a:extLst>
          </p:cNvPr>
          <p:cNvSpPr/>
          <p:nvPr/>
        </p:nvSpPr>
        <p:spPr>
          <a:xfrm>
            <a:off x="6283030" y="4492279"/>
            <a:ext cx="1034041" cy="40445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RTD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5D2E44F-86F8-60C9-4BC1-664D891B140F}"/>
              </a:ext>
            </a:extLst>
          </p:cNvPr>
          <p:cNvCxnSpPr>
            <a:stCxn id="167" idx="3"/>
            <a:endCxn id="176" idx="1"/>
          </p:cNvCxnSpPr>
          <p:nvPr/>
        </p:nvCxnSpPr>
        <p:spPr>
          <a:xfrm>
            <a:off x="6687084" y="3446350"/>
            <a:ext cx="286286" cy="5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Diamond 196">
            <a:extLst>
              <a:ext uri="{FF2B5EF4-FFF2-40B4-BE49-F238E27FC236}">
                <a16:creationId xmlns:a16="http://schemas.microsoft.com/office/drawing/2014/main" id="{F3DC7B88-76A8-FB15-8B02-57457707BFBA}"/>
              </a:ext>
            </a:extLst>
          </p:cNvPr>
          <p:cNvSpPr/>
          <p:nvPr/>
        </p:nvSpPr>
        <p:spPr>
          <a:xfrm>
            <a:off x="6438992" y="1686851"/>
            <a:ext cx="722119" cy="68568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tx1"/>
                </a:solidFill>
              </a:rPr>
              <a:t>P3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EE470A2-ED5F-F982-27C8-4A2C2E1D3048}"/>
              </a:ext>
            </a:extLst>
          </p:cNvPr>
          <p:cNvCxnSpPr>
            <a:stCxn id="176" idx="2"/>
            <a:endCxn id="183" idx="7"/>
          </p:cNvCxnSpPr>
          <p:nvPr/>
        </p:nvCxnSpPr>
        <p:spPr>
          <a:xfrm flipH="1">
            <a:off x="7165639" y="3991139"/>
            <a:ext cx="756312" cy="5603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>
            <a:extLst>
              <a:ext uri="{FF2B5EF4-FFF2-40B4-BE49-F238E27FC236}">
                <a16:creationId xmlns:a16="http://schemas.microsoft.com/office/drawing/2014/main" id="{F26146A3-E5D6-A838-00AE-BACC96FCAF22}"/>
              </a:ext>
            </a:extLst>
          </p:cNvPr>
          <p:cNvCxnSpPr>
            <a:stCxn id="167" idx="2"/>
            <a:endCxn id="183" idx="1"/>
          </p:cNvCxnSpPr>
          <p:nvPr/>
        </p:nvCxnSpPr>
        <p:spPr>
          <a:xfrm>
            <a:off x="5772684" y="3958002"/>
            <a:ext cx="661778" cy="593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>
            <a:extLst>
              <a:ext uri="{FF2B5EF4-FFF2-40B4-BE49-F238E27FC236}">
                <a16:creationId xmlns:a16="http://schemas.microsoft.com/office/drawing/2014/main" id="{527B108A-9B23-25E0-236C-1622845C8A6F}"/>
              </a:ext>
            </a:extLst>
          </p:cNvPr>
          <p:cNvSpPr/>
          <p:nvPr/>
        </p:nvSpPr>
        <p:spPr>
          <a:xfrm>
            <a:off x="7356652" y="1804440"/>
            <a:ext cx="1028012" cy="43583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IDES</a:t>
            </a: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4B7503A4-20CA-0B38-B38C-919C6279360D}"/>
              </a:ext>
            </a:extLst>
          </p:cNvPr>
          <p:cNvSpPr/>
          <p:nvPr/>
        </p:nvSpPr>
        <p:spPr>
          <a:xfrm>
            <a:off x="6287561" y="924241"/>
            <a:ext cx="1034040" cy="39772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MRDP</a:t>
            </a:r>
          </a:p>
        </p:txBody>
      </p: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D6238FA8-31C9-8E76-C509-17DEF92413F0}"/>
              </a:ext>
            </a:extLst>
          </p:cNvPr>
          <p:cNvCxnSpPr>
            <a:stCxn id="167" idx="0"/>
          </p:cNvCxnSpPr>
          <p:nvPr/>
        </p:nvCxnSpPr>
        <p:spPr>
          <a:xfrm flipV="1">
            <a:off x="5772684" y="2174883"/>
            <a:ext cx="816123" cy="759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3CA10BC1-1797-C696-E5CF-CD4E9F784B1A}"/>
              </a:ext>
            </a:extLst>
          </p:cNvPr>
          <p:cNvCxnSpPr>
            <a:stCxn id="197" idx="3"/>
            <a:endCxn id="209" idx="2"/>
          </p:cNvCxnSpPr>
          <p:nvPr/>
        </p:nvCxnSpPr>
        <p:spPr>
          <a:xfrm flipV="1">
            <a:off x="7161111" y="2022358"/>
            <a:ext cx="195541" cy="73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FA34BAF3-6DCC-B7E7-298C-5E48A03C93CD}"/>
              </a:ext>
            </a:extLst>
          </p:cNvPr>
          <p:cNvCxnSpPr>
            <a:stCxn id="197" idx="0"/>
            <a:endCxn id="210" idx="4"/>
          </p:cNvCxnSpPr>
          <p:nvPr/>
        </p:nvCxnSpPr>
        <p:spPr>
          <a:xfrm flipV="1">
            <a:off x="6800052" y="1321965"/>
            <a:ext cx="4529" cy="364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9241525-F40D-367A-622D-740BA4265064}"/>
              </a:ext>
            </a:extLst>
          </p:cNvPr>
          <p:cNvCxnSpPr>
            <a:stCxn id="176" idx="0"/>
          </p:cNvCxnSpPr>
          <p:nvPr/>
        </p:nvCxnSpPr>
        <p:spPr>
          <a:xfrm flipH="1" flipV="1">
            <a:off x="6973370" y="2240276"/>
            <a:ext cx="948581" cy="671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2FD7BA5-DBF3-7DBD-2393-F4EA0501F0F0}"/>
              </a:ext>
            </a:extLst>
          </p:cNvPr>
          <p:cNvSpPr txBox="1"/>
          <p:nvPr/>
        </p:nvSpPr>
        <p:spPr>
          <a:xfrm>
            <a:off x="185728" y="924241"/>
            <a:ext cx="2025354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/>
              <a:t>Key:</a:t>
            </a:r>
          </a:p>
          <a:p>
            <a:endParaRPr lang="en-US" sz="1000" dirty="0"/>
          </a:p>
          <a:p>
            <a:r>
              <a:rPr lang="en-US" sz="1000" dirty="0"/>
              <a:t>	Forward Action</a:t>
            </a:r>
          </a:p>
          <a:p>
            <a:endParaRPr lang="en-US" sz="1000" dirty="0"/>
          </a:p>
          <a:p>
            <a:r>
              <a:rPr lang="en-US" sz="1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000" dirty="0"/>
              <a:t>	Return Action</a:t>
            </a:r>
          </a:p>
          <a:p>
            <a:endParaRPr lang="en-US" sz="1000" dirty="0"/>
          </a:p>
          <a:p>
            <a:r>
              <a:rPr lang="en-US" sz="1000" dirty="0"/>
              <a:t>Oval	Start/Final Status</a:t>
            </a:r>
          </a:p>
          <a:p>
            <a:endParaRPr lang="en-US" sz="1000" dirty="0"/>
          </a:p>
          <a:p>
            <a:r>
              <a:rPr lang="en-US" sz="1000" dirty="0"/>
              <a:t>Box	Action</a:t>
            </a:r>
          </a:p>
          <a:p>
            <a:endParaRPr lang="en-US" sz="1200" dirty="0"/>
          </a:p>
          <a:p>
            <a:endParaRPr lang="en-US" sz="12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947B6D-AA1A-D0EE-763E-5F19ED179CF4}"/>
              </a:ext>
            </a:extLst>
          </p:cNvPr>
          <p:cNvCxnSpPr/>
          <p:nvPr/>
        </p:nvCxnSpPr>
        <p:spPr>
          <a:xfrm>
            <a:off x="333452" y="1402806"/>
            <a:ext cx="6448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2F42D3C-F11A-3FBC-6EA1-88AF22B811E6}"/>
              </a:ext>
            </a:extLst>
          </p:cNvPr>
          <p:cNvCxnSpPr>
            <a:cxnSpLocks/>
          </p:cNvCxnSpPr>
          <p:nvPr/>
        </p:nvCxnSpPr>
        <p:spPr>
          <a:xfrm>
            <a:off x="333452" y="1612257"/>
            <a:ext cx="644803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EE6F5B9-0341-4DD2-DE1D-175AFFB56F6D}"/>
              </a:ext>
            </a:extLst>
          </p:cNvPr>
          <p:cNvCxnSpPr>
            <a:cxnSpLocks/>
          </p:cNvCxnSpPr>
          <p:nvPr/>
        </p:nvCxnSpPr>
        <p:spPr>
          <a:xfrm>
            <a:off x="2211082" y="3407586"/>
            <a:ext cx="644803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3CCA96E-278C-094F-DCC6-81812B833A29}"/>
              </a:ext>
            </a:extLst>
          </p:cNvPr>
          <p:cNvCxnSpPr>
            <a:cxnSpLocks/>
          </p:cNvCxnSpPr>
          <p:nvPr/>
        </p:nvCxnSpPr>
        <p:spPr>
          <a:xfrm>
            <a:off x="963394" y="1617905"/>
            <a:ext cx="148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4C1FA3-34E6-8EC9-029A-AF4F5B59F50E}"/>
              </a:ext>
            </a:extLst>
          </p:cNvPr>
          <p:cNvCxnSpPr>
            <a:cxnSpLocks/>
          </p:cNvCxnSpPr>
          <p:nvPr/>
        </p:nvCxnSpPr>
        <p:spPr>
          <a:xfrm flipH="1">
            <a:off x="2247544" y="3407586"/>
            <a:ext cx="1324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60B38C5-234E-AE3B-BCB2-CA11A6F0601B}"/>
              </a:ext>
            </a:extLst>
          </p:cNvPr>
          <p:cNvCxnSpPr>
            <a:cxnSpLocks/>
          </p:cNvCxnSpPr>
          <p:nvPr/>
        </p:nvCxnSpPr>
        <p:spPr>
          <a:xfrm>
            <a:off x="1178299" y="3805222"/>
            <a:ext cx="0" cy="185917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8533B99-F96F-489F-207E-FFD2A0679388}"/>
              </a:ext>
            </a:extLst>
          </p:cNvPr>
          <p:cNvCxnSpPr>
            <a:cxnSpLocks/>
          </p:cNvCxnSpPr>
          <p:nvPr/>
        </p:nvCxnSpPr>
        <p:spPr>
          <a:xfrm>
            <a:off x="1175331" y="3886009"/>
            <a:ext cx="5935" cy="143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A3B66A8-ACAB-E3D0-44DD-BEF9CC6A123F}"/>
              </a:ext>
            </a:extLst>
          </p:cNvPr>
          <p:cNvCxnSpPr>
            <a:cxnSpLocks/>
          </p:cNvCxnSpPr>
          <p:nvPr/>
        </p:nvCxnSpPr>
        <p:spPr>
          <a:xfrm>
            <a:off x="2268904" y="4345723"/>
            <a:ext cx="264579" cy="0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29731B3-2068-2DF5-911B-D698FDC1B35F}"/>
              </a:ext>
            </a:extLst>
          </p:cNvPr>
          <p:cNvCxnSpPr>
            <a:cxnSpLocks/>
          </p:cNvCxnSpPr>
          <p:nvPr/>
        </p:nvCxnSpPr>
        <p:spPr>
          <a:xfrm>
            <a:off x="2386404" y="4345723"/>
            <a:ext cx="1666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FC3129B3-0ADE-B4E9-BEA4-83DF2ADB00C3}"/>
              </a:ext>
            </a:extLst>
          </p:cNvPr>
          <p:cNvCxnSpPr>
            <a:cxnSpLocks/>
            <a:stCxn id="153" idx="2"/>
            <a:endCxn id="177" idx="0"/>
          </p:cNvCxnSpPr>
          <p:nvPr/>
        </p:nvCxnSpPr>
        <p:spPr>
          <a:xfrm>
            <a:off x="3550435" y="5736677"/>
            <a:ext cx="0" cy="163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90D9B368-540E-9767-2073-495C9F43CA52}"/>
              </a:ext>
            </a:extLst>
          </p:cNvPr>
          <p:cNvCxnSpPr>
            <a:stCxn id="153" idx="1"/>
            <a:endCxn id="178" idx="6"/>
          </p:cNvCxnSpPr>
          <p:nvPr/>
        </p:nvCxnSpPr>
        <p:spPr>
          <a:xfrm flipH="1" flipV="1">
            <a:off x="2313768" y="5330127"/>
            <a:ext cx="2239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5D37B63B-2A54-7A15-47A9-5673F97D82C4}"/>
              </a:ext>
            </a:extLst>
          </p:cNvPr>
          <p:cNvCxnSpPr>
            <a:stCxn id="153" idx="3"/>
            <a:endCxn id="179" idx="2"/>
          </p:cNvCxnSpPr>
          <p:nvPr/>
        </p:nvCxnSpPr>
        <p:spPr>
          <a:xfrm flipV="1">
            <a:off x="4563109" y="5330127"/>
            <a:ext cx="22399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6679353"/>
      </p:ext>
    </p:extLst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7081AA91AEF459764F9BACC3DFA0C" ma:contentTypeVersion="17" ma:contentTypeDescription="Create a new document." ma:contentTypeScope="" ma:versionID="b69205e0b1d52001ce139c26d481923d">
  <xsd:schema xmlns:xsd="http://www.w3.org/2001/XMLSchema" xmlns:xs="http://www.w3.org/2001/XMLSchema" xmlns:p="http://schemas.microsoft.com/office/2006/metadata/properties" xmlns:ns1="http://schemas.microsoft.com/sharepoint/v3" xmlns:ns2="05119671-51af-4a0f-aa50-c9bd38c9d9e8" xmlns:ns3="46c069c1-e0e2-437c-8f34-03a26d1db4c4" targetNamespace="http://schemas.microsoft.com/office/2006/metadata/properties" ma:root="true" ma:fieldsID="9629258427450d532587cb999b08add1" ns1:_="" ns2:_="" ns3:_="">
    <xsd:import namespace="http://schemas.microsoft.com/sharepoint/v3"/>
    <xsd:import namespace="05119671-51af-4a0f-aa50-c9bd38c9d9e8"/>
    <xsd:import namespace="46c069c1-e0e2-437c-8f34-03a26d1db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S_x002f_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9671-51af-4a0f-aa50-c9bd38c9d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S_x002f_N" ma:index="24" nillable="true" ma:displayName="S/N" ma:format="Dropdown" ma:internalName="S_x002f_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069c1-e0e2-437c-8f34-03a26d1db4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4c0dd41-5b77-450e-bc48-edc44395e77a}" ma:internalName="TaxCatchAll" ma:showField="CatchAllData" ma:web="46c069c1-e0e2-437c-8f34-03a26d1db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46c069c1-e0e2-437c-8f34-03a26d1db4c4" xsi:nil="true"/>
    <lcf76f155ced4ddcb4097134ff3c332f xmlns="05119671-51af-4a0f-aa50-c9bd38c9d9e8">
      <Terms xmlns="http://schemas.microsoft.com/office/infopath/2007/PartnerControls"/>
    </lcf76f155ced4ddcb4097134ff3c332f>
    <S_x002f_N xmlns="05119671-51af-4a0f-aa50-c9bd38c9d9e8" xsi:nil="true"/>
    <SharedWithUsers xmlns="46c069c1-e0e2-437c-8f34-03a26d1db4c4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2729548-D513-4F63-999F-DC2D16FF1488}"/>
</file>

<file path=customXml/itemProps2.xml><?xml version="1.0" encoding="utf-8"?>
<ds:datastoreItem xmlns:ds="http://schemas.openxmlformats.org/officeDocument/2006/customXml" ds:itemID="{4D3B6436-7C5D-4667-B14D-E3795D660FA0}"/>
</file>

<file path=customXml/itemProps3.xml><?xml version="1.0" encoding="utf-8"?>
<ds:datastoreItem xmlns:ds="http://schemas.openxmlformats.org/officeDocument/2006/customXml" ds:itemID="{E95B6B09-621B-49B9-9B4D-28FB83CB985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12294</TotalTime>
  <Words>102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 Arial</vt:lpstr>
      <vt:lpstr>Arial</vt:lpstr>
      <vt:lpstr>Bookman Old Style</vt:lpstr>
      <vt:lpstr>Calibri</vt:lpstr>
      <vt:lpstr>Calibri Light</vt:lpstr>
      <vt:lpstr>Lucida Sans</vt:lpstr>
      <vt:lpstr>5_Custom Design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tommy.oconnor</dc:creator>
  <cp:lastModifiedBy>Cook, Wende A CIV NG GAANG (USA)</cp:lastModifiedBy>
  <cp:revision>635</cp:revision>
  <cp:lastPrinted>2023-07-26T19:22:19Z</cp:lastPrinted>
  <dcterms:created xsi:type="dcterms:W3CDTF">2012-11-15T14:41:10Z</dcterms:created>
  <dcterms:modified xsi:type="dcterms:W3CDTF">2023-07-26T19:39:09Z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0x010100DA27081AA91AEF459764F9BACC3DFA0C</vt:lpwstr>
  </property>
  <property fmtid="{D5CDD505-2E9C-101B-9397-08002B2CF9AE}" pid="3" name="Order">
    <vt:r8>1880200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